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77859"/>
              </p:ext>
            </p:extLst>
          </p:nvPr>
        </p:nvGraphicFramePr>
        <p:xfrm>
          <a:off x="710215" y="1825625"/>
          <a:ext cx="10643586" cy="35076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273325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273325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273325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Garamond" panose="02020404030301010803" pitchFamily="18" charset="0"/>
                        </a:rPr>
                        <a:t>ANNO 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</a:t>
                      </a:r>
                      <a:r>
                        <a:rPr lang="it-IT" sz="1600" b="1" baseline="30000" dirty="0">
                          <a:latin typeface="Garamond" panose="02020404030301010803" pitchFamily="18" charset="0"/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</a:t>
                      </a:r>
                      <a:r>
                        <a:rPr lang="it-IT" sz="1600" b="1" kern="1200" baseline="300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</a:t>
                      </a:r>
                      <a:r>
                        <a:rPr lang="it-IT" sz="1600" b="1" baseline="30000" dirty="0">
                          <a:latin typeface="Garamond" panose="02020404030301010803" pitchFamily="18" charset="0"/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254.372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542.350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436.170 </a:t>
                      </a:r>
                      <a:r>
                        <a:rPr lang="it-IT" baseline="30000" dirty="0">
                          <a:latin typeface="Garamond" panose="02020404030301010803" pitchFamily="18" charset="0"/>
                        </a:rPr>
                        <a:t>(2)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pPr marL="268288" indent="-268288">
                        <a:buAutoNum type="arabicParenBoth"/>
                      </a:pPr>
                      <a:r>
                        <a:rPr lang="it-IT" sz="1100" b="0" i="1" dirty="0">
                          <a:latin typeface="Garamond" panose="02020404030301010803" pitchFamily="18" charset="0"/>
                        </a:rPr>
                        <a:t>Dato medio relativo all’esercizio oggetto di rendicontazione (FTE)</a:t>
                      </a:r>
                    </a:p>
                    <a:p>
                      <a:pPr marL="268288" indent="-268288">
                        <a:buAutoNum type="arabicParenBoth"/>
                      </a:pPr>
                      <a:r>
                        <a:rPr lang="it-IT" sz="1200" b="0" i="1" dirty="0">
                          <a:latin typeface="Garamond" panose="02020404030301010803" pitchFamily="18" charset="0"/>
                        </a:rPr>
                        <a:t>Inclusivo di Eur 16.744 relativi a contratti di somministrazione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Alessandro Bertoldo</cp:lastModifiedBy>
  <cp:revision>17</cp:revision>
  <dcterms:created xsi:type="dcterms:W3CDTF">2022-03-16T11:36:03Z</dcterms:created>
  <dcterms:modified xsi:type="dcterms:W3CDTF">2024-06-18T09:16:40Z</dcterms:modified>
</cp:coreProperties>
</file>